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5655" r:id="rId2"/>
    <p:sldId id="6059" r:id="rId3"/>
    <p:sldId id="6061" r:id="rId4"/>
    <p:sldId id="6011" r:id="rId5"/>
    <p:sldId id="6066" r:id="rId6"/>
    <p:sldId id="256" r:id="rId7"/>
    <p:sldId id="6132" r:id="rId8"/>
    <p:sldId id="6276" r:id="rId9"/>
    <p:sldId id="6277" r:id="rId10"/>
    <p:sldId id="5328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FCF1A468-954E-4138-B9CD-AABB54CF026D}">
          <p14:sldIdLst>
            <p14:sldId id="5655"/>
            <p14:sldId id="6059"/>
            <p14:sldId id="6061"/>
            <p14:sldId id="6011"/>
            <p14:sldId id="6066"/>
            <p14:sldId id="256"/>
            <p14:sldId id="6132"/>
            <p14:sldId id="6276"/>
            <p14:sldId id="6277"/>
            <p14:sldId id="5328"/>
          </p14:sldIdLst>
        </p14:section>
        <p14:section name="(ส่วนที่ไม่มีชื่อ)" id="{71704B49-227A-44DC-97EF-7DC47CF5309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2030"/>
    <a:srgbClr val="003366"/>
    <a:srgbClr val="CCFFFF"/>
    <a:srgbClr val="006600"/>
    <a:srgbClr val="FFCCCC"/>
    <a:srgbClr val="FF9999"/>
    <a:srgbClr val="66FFCC"/>
    <a:srgbClr val="203864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ลักษณะ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3842" autoAdjust="0"/>
  </p:normalViewPr>
  <p:slideViewPr>
    <p:cSldViewPr snapToGrid="0" snapToObjects="1">
      <p:cViewPr>
        <p:scale>
          <a:sx n="50" d="100"/>
          <a:sy n="50" d="100"/>
        </p:scale>
        <p:origin x="1168" y="4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42184271-F98C-9148-A538-675544224658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9EEA9683-A011-6F43-9FBD-DD7C040A9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0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83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A9683-A011-6F43-9FBD-DD7C040A95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8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7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4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6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5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3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0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0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0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0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84952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D99C5-4219-DF46-BBC4-81F86DAC675F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08C39-DA6C-6D4E-B7BB-52B49E8F9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6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C26F8CB8-5B52-E94C-8F50-A6609A05DB9A}"/>
              </a:ext>
            </a:extLst>
          </p:cNvPr>
          <p:cNvSpPr/>
          <p:nvPr/>
        </p:nvSpPr>
        <p:spPr>
          <a:xfrm>
            <a:off x="0" y="2216164"/>
            <a:ext cx="12191999" cy="30753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สถานการณ์โรคติดเชื้อไวรัสโค</a:t>
            </a:r>
            <a:r>
              <a:rPr lang="th-TH" sz="60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โร</a:t>
            </a:r>
            <a:r>
              <a:rPr lang="th-TH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 </a:t>
            </a:r>
            <a:r>
              <a:rPr lang="en-US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2019 </a:t>
            </a:r>
            <a:r>
              <a:rPr lang="th-TH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จังหวัดพังงา</a:t>
            </a:r>
            <a:r>
              <a:rPr lang="en-US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30 </a:t>
            </a:r>
            <a:r>
              <a:rPr lang="th-TH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สิงหาคม </a:t>
            </a:r>
            <a:r>
              <a:rPr lang="en-US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2565</a:t>
            </a:r>
            <a:endParaRPr lang="th-TH" sz="6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2">
            <a:extLst>
              <a:ext uri="{FF2B5EF4-FFF2-40B4-BE49-F238E27FC236}">
                <a16:creationId xmlns:a16="http://schemas.microsoft.com/office/drawing/2014/main" id="{7F2367DE-279C-450C-8F2B-D711CD6F1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81" y="254000"/>
            <a:ext cx="1933857" cy="1821330"/>
          </a:xfrm>
          <a:prstGeom prst="rect">
            <a:avLst/>
          </a:prstGeom>
        </p:spPr>
      </p:pic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C1483BAB-6AA7-445D-897A-53FF7FF3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00" y="5532437"/>
            <a:ext cx="54737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</p:txBody>
      </p:sp>
    </p:spTree>
    <p:extLst>
      <p:ext uri="{BB962C8B-B14F-4D97-AF65-F5344CB8AC3E}">
        <p14:creationId xmlns:p14="http://schemas.microsoft.com/office/powerpoint/2010/main" val="155232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30959EA-B00A-4255-AECE-17B52D70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5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7446E26-A9AA-4A7E-9A63-BC250E686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44CC067-F945-4916-BB81-188C5711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2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CCA3D7E-9FD0-4A4C-B5E7-56F888EC6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E65F677-328A-45DD-B8A5-7B21F6BBD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8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60ADD4B-519A-4D06-9168-19FA98F8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11618B1-A1B6-42F9-8B75-6D274D820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43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076C5E6-3D67-4336-8D0E-033B772C9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ACFD7AC-D1AF-41BC-881F-247514B18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" y="-429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265D541D-F273-4C15-9FE5-EA6FEF0555A5}"/>
              </a:ext>
            </a:extLst>
          </p:cNvPr>
          <p:cNvSpPr txBox="1"/>
          <p:nvPr/>
        </p:nvSpPr>
        <p:spPr>
          <a:xfrm>
            <a:off x="3109087" y="1019175"/>
            <a:ext cx="2669413" cy="57245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7802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"/>
            <a:ext cx="12192000" cy="738689"/>
          </a:xfrm>
          <a:prstGeom prst="rect">
            <a:avLst/>
          </a:prstGeom>
          <a:solidFill>
            <a:srgbClr val="0066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6ED74F-265F-BE40-8F4F-9E246D6E9A42}"/>
              </a:ext>
            </a:extLst>
          </p:cNvPr>
          <p:cNvSpPr txBox="1"/>
          <p:nvPr/>
        </p:nvSpPr>
        <p:spPr>
          <a:xfrm>
            <a:off x="609799" y="26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  <a:endParaRPr lang="x-none" sz="1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F4122-4B10-EA41-95D0-80E3C4E2961E}"/>
              </a:ext>
            </a:extLst>
          </p:cNvPr>
          <p:cNvSpPr txBox="1"/>
          <p:nvPr/>
        </p:nvSpPr>
        <p:spPr>
          <a:xfrm>
            <a:off x="505625" y="369358"/>
            <a:ext cx="1931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Phangnga</a:t>
            </a:r>
            <a:r>
              <a:rPr lang="en-US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Public Health Office</a:t>
            </a:r>
            <a:endParaRPr lang="x-none" sz="1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412C9608-309C-C545-A84D-8620B819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" y="66560"/>
            <a:ext cx="578587" cy="544920"/>
          </a:xfrm>
          <a:prstGeom prst="rect">
            <a:avLst/>
          </a:prstGeom>
        </p:spPr>
      </p:pic>
      <p:cxnSp>
        <p:nvCxnSpPr>
          <p:cNvPr id="34" name="Straight Connector 20">
            <a:extLst>
              <a:ext uri="{FF2B5EF4-FFF2-40B4-BE49-F238E27FC236}">
                <a16:creationId xmlns:a16="http://schemas.microsoft.com/office/drawing/2014/main" id="{81EDED9E-778C-43C4-A0D7-8FA7CCD4E25C}"/>
              </a:ext>
            </a:extLst>
          </p:cNvPr>
          <p:cNvCxnSpPr>
            <a:cxnSpLocks/>
          </p:cNvCxnSpPr>
          <p:nvPr/>
        </p:nvCxnSpPr>
        <p:spPr>
          <a:xfrm flipV="1">
            <a:off x="620048" y="339020"/>
            <a:ext cx="2037427" cy="140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รูปภาพ 53">
            <a:extLst>
              <a:ext uri="{FF2B5EF4-FFF2-40B4-BE49-F238E27FC236}">
                <a16:creationId xmlns:a16="http://schemas.microsoft.com/office/drawing/2014/main" id="{42C1EEED-A653-4894-80A4-78537EC07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603" y="-3618"/>
            <a:ext cx="1525795" cy="841818"/>
          </a:xfrm>
          <a:prstGeom prst="rect">
            <a:avLst/>
          </a:prstGeom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993" y="838200"/>
            <a:ext cx="5934075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5418" y="838200"/>
            <a:ext cx="5934075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8249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"/>
            <a:ext cx="12192000" cy="738689"/>
          </a:xfrm>
          <a:prstGeom prst="rect">
            <a:avLst/>
          </a:prstGeom>
          <a:solidFill>
            <a:srgbClr val="0066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6ED74F-265F-BE40-8F4F-9E246D6E9A42}"/>
              </a:ext>
            </a:extLst>
          </p:cNvPr>
          <p:cNvSpPr txBox="1"/>
          <p:nvPr/>
        </p:nvSpPr>
        <p:spPr>
          <a:xfrm>
            <a:off x="609799" y="26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  <a:endParaRPr lang="x-none" sz="1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F4122-4B10-EA41-95D0-80E3C4E2961E}"/>
              </a:ext>
            </a:extLst>
          </p:cNvPr>
          <p:cNvSpPr txBox="1"/>
          <p:nvPr/>
        </p:nvSpPr>
        <p:spPr>
          <a:xfrm>
            <a:off x="505625" y="369358"/>
            <a:ext cx="1931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Phangnga</a:t>
            </a:r>
            <a:r>
              <a:rPr lang="en-US" sz="1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Public Health Office</a:t>
            </a:r>
            <a:endParaRPr lang="x-none" sz="1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2">
            <a:extLst>
              <a:ext uri="{FF2B5EF4-FFF2-40B4-BE49-F238E27FC236}">
                <a16:creationId xmlns:a16="http://schemas.microsoft.com/office/drawing/2014/main" id="{412C9608-309C-C545-A84D-8620B819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6" y="66560"/>
            <a:ext cx="578587" cy="544920"/>
          </a:xfrm>
          <a:prstGeom prst="rect">
            <a:avLst/>
          </a:prstGeom>
        </p:spPr>
      </p:pic>
      <p:cxnSp>
        <p:nvCxnSpPr>
          <p:cNvPr id="34" name="Straight Connector 20">
            <a:extLst>
              <a:ext uri="{FF2B5EF4-FFF2-40B4-BE49-F238E27FC236}">
                <a16:creationId xmlns:a16="http://schemas.microsoft.com/office/drawing/2014/main" id="{81EDED9E-778C-43C4-A0D7-8FA7CCD4E25C}"/>
              </a:ext>
            </a:extLst>
          </p:cNvPr>
          <p:cNvCxnSpPr>
            <a:cxnSpLocks/>
          </p:cNvCxnSpPr>
          <p:nvPr/>
        </p:nvCxnSpPr>
        <p:spPr>
          <a:xfrm flipV="1">
            <a:off x="620048" y="339020"/>
            <a:ext cx="2037427" cy="140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รูปภาพ 53">
            <a:extLst>
              <a:ext uri="{FF2B5EF4-FFF2-40B4-BE49-F238E27FC236}">
                <a16:creationId xmlns:a16="http://schemas.microsoft.com/office/drawing/2014/main" id="{42C1EEED-A653-4894-80A4-78537EC07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603" y="-3618"/>
            <a:ext cx="1525795" cy="841818"/>
          </a:xfrm>
          <a:prstGeom prst="rect">
            <a:avLst/>
          </a:prstGeom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993" y="899047"/>
            <a:ext cx="5934075" cy="581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5418" y="895892"/>
            <a:ext cx="5934075" cy="581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9234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FF72163-1355-48E4-9DBC-E49C32A4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0"/>
            <a:ext cx="10801350" cy="685800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B61FD7B-C339-4D5B-9653-545726D41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32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37426</TotalTime>
  <Words>37</Words>
  <Application>Microsoft Office PowerPoint</Application>
  <PresentationFormat>แบบจอกว้าง</PresentationFormat>
  <Paragraphs>10</Paragraphs>
  <Slides>10</Slides>
  <Notes>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TH SarabunPSK</vt:lpstr>
      <vt:lpstr>Office Theme</vt:lpstr>
      <vt:lpstr>สำนักงานสาธารณสุขจังหวัดพังงา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Prakit  Sarathep</dc:creator>
  <cp:lastModifiedBy>User</cp:lastModifiedBy>
  <cp:revision>1886</cp:revision>
  <cp:lastPrinted>2021-10-15T02:40:13Z</cp:lastPrinted>
  <dcterms:created xsi:type="dcterms:W3CDTF">2020-02-10T07:36:15Z</dcterms:created>
  <dcterms:modified xsi:type="dcterms:W3CDTF">2022-08-29T03:45:30Z</dcterms:modified>
</cp:coreProperties>
</file>